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png" ContentType="image/png"/>
  <Default Extension="svg" ContentType="image/svg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Java 25.11-->
<p:presentation xmlns:r="http://schemas.openxmlformats.org/officeDocument/2006/relationships" xmlns:a="http://schemas.openxmlformats.org/drawingml/2006/main" xmlns:p="http://schemas.openxmlformats.org/presentationml/2006/main" saveSubsetFonts="1">
  <p:sldMasterIdLst>
    <p:sldMasterId id="2147483648" r:id="rId1"/>
    <p:sldMasterId id="2147483665" r:id="rId2"/>
  </p:sldMasterIdLst>
  <p:notesMasterIdLst>
    <p:notesMasterId r:id="rId3"/>
  </p:notesMasterIdLst>
  <p:sldIdLst>
    <p:sldId id="257" r:id="rId4"/>
  </p:sldIdLst>
  <p:sldSz cx="12192000" cy="6858000"/>
  <p:notesSz cx="6858000" cy="9144000"/>
  <p:custDataLst>
    <p:tags r:id="rId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a="http://schemas.openxmlformats.org/drawingml/2006/main" xmlns:p="http://schemas.openxmlformats.org/presentationml/2006/main">
  <p:showPr showNarration="1">
    <p:present/>
    <p:extLs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0"/>
    </p:ext>
  </p:extLst>
</p:presentationPr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6000"/>
    <p:restoredTop sz="0"/>
  </p:normalViewPr>
  <p:slideViewPr>
    <p:cSldViewPr>
      <p:cViewPr>
        <p:scale>
          <a:sx n="73" d="100"/>
          <a:sy n="73" d="100"/>
        </p:scale>
        <p:origin x="0" y="0"/>
      </p:cViewPr>
      <p:guideLst>
        <p:guide orient="horz" pos="2160"/>
        <p:guide pos="2880"/>
      </p:guideLst>
    </p:cSldViewPr>
  </p:slideViewPr>
  <p:notesViewPr>
    <p:cSldViewPr>
      <p:cViewPr>
        <p:scale>
          <a:sx n="1" d="100"/>
          <a:sy n="1" d="100"/>
        </p:scale>
        <p:origin x="0" y="0"/>
      </p:cViewPr>
      <p:guideLst/>
    </p:cSldViewPr>
  </p:notesViewPr>
  <p:gridSpacing cx="76200" cy="76200"/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2" Type="http://schemas.openxmlformats.org/officeDocument/2006/relationships/slideMaster" Target="slideMasters/slideMaster2.xml" /><Relationship Id="rId3" Type="http://schemas.openxmlformats.org/officeDocument/2006/relationships/notesMaster" Target="notesMasters/notesMaster1.xml" /><Relationship Id="rId4" Type="http://schemas.openxmlformats.org/officeDocument/2006/relationships/slide" Target="slides/slide1.xml" /><Relationship Id="rId5" Type="http://schemas.openxmlformats.org/officeDocument/2006/relationships/tags" Target="tags/tag7.xml" /><Relationship Id="rId6" Type="http://schemas.openxmlformats.org/officeDocument/2006/relationships/presProps" Target="presProps.xml" /><Relationship Id="rId7" Type="http://schemas.openxmlformats.org/officeDocument/2006/relationships/viewProps" Target="viewProps.xml" /><Relationship Id="rId8" Type="http://schemas.openxmlformats.org/officeDocument/2006/relationships/theme" Target="theme/theme1.xml" /><Relationship Id="rId9" Type="http://schemas.openxmlformats.org/officeDocument/2006/relationships/tableStyles" Target="tableStyles.xml" 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svg>
</file>

<file path=ppt/notesMasters/_rels/notes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3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D427E9-0E95-40FC-B7B0-D00481A7CF30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5B992-E384-4383-A983-B61662EC3BC4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.xml" /><Relationship Id="rId2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|3.</a:t>
            </a:r>
            <a:r>
              <a:rPr lang="zh-CN" altLang="zh-CN"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“综合治理”：多维度协同保障</a:t>
            </a:r>
            <a:endParaRPr lang="zh-CN" altLang="zh-CN" sz="20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zh-CN" altLang="zh-CN"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核心内涵：结合技术、管理、人员协作等多方面措施保障安全。</a:t>
            </a:r>
            <a:endParaRPr lang="en-US" altLang="zh-CN" sz="20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zh-CN" altLang="zh-CN"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煤矿安全生产是一个复杂的系统工程，仅仅依靠单一的技术或管理措施是远远不够的，需要从多个维度进行综合治理。</a:t>
            </a:r>
            <a:endParaRPr lang="en-US" altLang="zh-CN" sz="20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zh-CN" altLang="zh-CN"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对采煤机司机，一方面需熟练掌握设备操作技术（如正确进刀、调速）。</a:t>
            </a:r>
            <a:endParaRPr lang="en-US" altLang="zh-CN" sz="20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zh-CN" altLang="zh-CN"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正确的进刀方式可以提高采煤效率，减少设备的磨损和故障；合理的调速操作可以根据煤层的厚度和硬度进行调整，确保采煤机的稳定运行。另一方面需与支架工、输送机司机等岗位协同（按顺序开机停机）。在煤矿生产中，各个岗位之间是相互关联、相互影响的，只有各个岗位密切配合，才能保证生产的顺利进行。</a:t>
            </a:r>
            <a:endParaRPr lang="zh-CN" altLang="en-US" sz="2000"/>
          </a:p>
          <a:p>
            <a:endParaRPr kumimoji="0" lang="zh-CN" altLang="en-US" sz="1900" b="1" i="0" u="none" strike="noStrike" kern="1200" cap="none" spc="0" normalizeH="0" baseline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5B992-E384-4383-A983-B61662EC3BC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1.png" /><Relationship Id="rId2" Type="http://schemas.openxmlformats.org/officeDocument/2006/relationships/slideMaster" Target="../slideMasters/slideMaster2.xml" /></Relationships>
</file>

<file path=ppt/slideLayouts/_rels/slideLayout13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2.png" /><Relationship Id="rId2" Type="http://schemas.openxmlformats.org/officeDocument/2006/relationships/slideMaster" Target="../slideMasters/slideMaster2.xml" /></Relationships>
</file>

<file path=ppt/slideLayouts/_rels/slideLayout14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3.png" /><Relationship Id="rId2" Type="http://schemas.openxmlformats.org/officeDocument/2006/relationships/image" Target="../media/image4.png" /><Relationship Id="rId3" Type="http://schemas.openxmlformats.org/officeDocument/2006/relationships/slideMaster" Target="../slideMasters/slideMaster2.xml" /></Relationships>
</file>

<file path=ppt/slideLayouts/_rels/slideLayout15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5.png" /><Relationship Id="rId2" Type="http://schemas.openxmlformats.org/officeDocument/2006/relationships/slideMaster" Target="../slideMasters/slideMaster2.xml" /></Relationships>
</file>

<file path=ppt/slideLayouts/_rels/slideLayout16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6.png" /><Relationship Id="rId2" Type="http://schemas.openxmlformats.org/officeDocument/2006/relationships/slideMaster" Target="../slideMasters/slideMaster2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Title Slide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F00DA3B-4883-43B4-9E40-129C58B63C50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0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x" preserve="1">
  <p:cSld name="Title and Vertical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E471958-A355-4C98-ADD4-4A7C8CFE62B5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itleAndTx" preserve="1">
  <p:cSld name="Vertical Title and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Vertical Title 1" title=""/>
          <p:cNvSpPr>
            <a:spLocks noGrp="1"/>
          </p:cNvSpPr>
          <p:nvPr>
            <p:ph type="title" orient="vert"/>
          </p:nvPr>
        </p:nvSpPr>
        <p:spPr/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8B6C72F-E2A7-4AE1-93C3-5B901E92889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图片 1" descr="煤矿开采岗位操作技能-VI"/>
          <p:cNvPicPr>
            <a:picLocks noChangeAspect="1"/>
          </p:cNvPicPr>
          <p:nvPr userDrawn="1"/>
        </p:nvPicPr>
        <p:blipFill>
          <a:blip r:embed="rId1"/>
          <a:stretch>
            <a:fillRect/>
          </a:stretch>
        </p:blipFill>
        <p:spPr>
          <a:xfrm>
            <a:off x="0" y="635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Title and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E909E9C-E461-4B27-8DA4-C7B6B79430E7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Section Header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4EDE880-EC01-481D-80B6-3AD6036D83E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Two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sz="half"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F6A3920F-CC26-4757-8AA0-0EEAC7DC30F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Comparis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 title=""/>
          <p:cNvSpPr>
            <a:spLocks noGrp="1"/>
          </p:cNvSpPr>
          <p:nvPr>
            <p:ph type="body" sz="quarter" idx="3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 title=""/>
          <p:cNvSpPr>
            <a:spLocks noGrp="1"/>
          </p:cNvSpPr>
          <p:nvPr>
            <p:ph sz="quarter" idx="4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 title=""/>
          <p:cNvSpPr>
            <a:spLocks noGrp="1"/>
          </p:cNvSpPr>
          <p:nvPr>
            <p:ph type="dt" sz="half" idx="5"/>
          </p:nvPr>
        </p:nvSpPr>
        <p:spPr/>
        <p:txBody>
          <a:bodyPr/>
          <a:lstStyle/>
          <a:p>
            <a:fld id="{A995F6F1-5A7A-421A-B50F-5500778FCC9F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8" name="Footer Placeholder 7" title=""/>
          <p:cNvSpPr>
            <a:spLocks noGrp="1"/>
          </p:cNvSpPr>
          <p:nvPr>
            <p:ph type="ftr" sz="quarter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 title="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Only" preserve="1">
  <p:cSld name="Title Only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 title=""/>
          <p:cNvSpPr>
            <a:spLocks noGrp="1"/>
          </p:cNvSpPr>
          <p:nvPr>
            <p:ph type="dt" sz="half" idx="1"/>
          </p:nvPr>
        </p:nvSpPr>
        <p:spPr/>
        <p:txBody>
          <a:bodyPr/>
          <a:lstStyle/>
          <a:p>
            <a:fld id="{85241426-5F6E-4EFC-8C8D-DF4918CE5607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4" name="Footer Placeholder 3" title=""/>
          <p:cNvSpPr>
            <a:spLocks noGrp="1"/>
          </p:cNvSpPr>
          <p:nvPr>
            <p:ph type="ftr" sz="quarter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 title=""/>
          <p:cNvSpPr>
            <a:spLocks noGrp="1"/>
          </p:cNvSpPr>
          <p:nvPr>
            <p:ph type="sldNum" sz="quarter" idx="3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7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blank" preserve="1">
  <p:cSld name="Blank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Date Placeholder 1" title="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F34E5B11-CB9B-4350-A468-3076D9716960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3" name="Footer Placeholder 2" title="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 title="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8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Tx" preserve="1">
  <p:cSld name="Content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64FA9830-C631-4462-A1E5-20D6F0A0A8C8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9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picTx" preserve="1">
  <p:cSld name="Picture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title=""/>
          <p:cNvSpPr>
            <a:spLocks noGrp="1"/>
          </p:cNvSpPr>
          <p:nvPr>
            <p:ph type="pic" idx="1"/>
          </p:nvPr>
        </p:nvSpPr>
        <p:spPr/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E28F8279-92C2-4F4B-B436-2F3F82137E79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slideLayout" Target="../slideLayouts/slideLayout10.xml" /><Relationship Id="rId11" Type="http://schemas.openxmlformats.org/officeDocument/2006/relationships/slideLayout" Target="../slideLayouts/slideLayout11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3" Type="http://schemas.openxmlformats.org/officeDocument/2006/relationships/slideLayout" Target="../slideLayouts/slideLayout3.xml" /><Relationship Id="rId4" Type="http://schemas.openxmlformats.org/officeDocument/2006/relationships/slideLayout" Target="../slideLayouts/slideLayout4.xml" /><Relationship Id="rId5" Type="http://schemas.openxmlformats.org/officeDocument/2006/relationships/slideLayout" Target="../slideLayouts/slideLayout5.xml" /><Relationship Id="rId6" Type="http://schemas.openxmlformats.org/officeDocument/2006/relationships/slideLayout" Target="../slideLayouts/slideLayout6.xml" /><Relationship Id="rId7" Type="http://schemas.openxmlformats.org/officeDocument/2006/relationships/slideLayout" Target="../slideLayouts/slideLayout7.xml" /><Relationship Id="rId8" Type="http://schemas.openxmlformats.org/officeDocument/2006/relationships/slideLayout" Target="../slideLayouts/slideLayout8.xml" /><Relationship Id="rId9" Type="http://schemas.openxmlformats.org/officeDocument/2006/relationships/slideLayout" Target="../slideLayouts/slideLayout9.xml" /></Relationships>
</file>

<file path=ppt/slideMasters/_rels/slideMaster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14.xml" /><Relationship Id="rId4" Type="http://schemas.openxmlformats.org/officeDocument/2006/relationships/slideLayout" Target="../slideLayouts/slideLayout15.xml" /><Relationship Id="rId5" Type="http://schemas.openxmlformats.org/officeDocument/2006/relationships/slideLayout" Target="../slideLayouts/slideLayout16.xml" /><Relationship Id="rId6" Type="http://schemas.openxmlformats.org/officeDocument/2006/relationships/theme" Target="../theme/theme2.xml" /></Relationships>
</file>

<file path=ppt/slideMasters/slideMaster1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Placeholder 1" title="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iming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</p:sldLayoutIdLst>
  <p:transition/>
  <p:timing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10" Type="http://schemas.openxmlformats.org/officeDocument/2006/relationships/tags" Target="../tags/tag4.xml" /><Relationship Id="rId11" Type="http://schemas.openxmlformats.org/officeDocument/2006/relationships/tags" Target="../tags/tag5.xml" /><Relationship Id="rId12" Type="http://schemas.openxmlformats.org/officeDocument/2006/relationships/tags" Target="../tags/tag6.xml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7.jpeg" /><Relationship Id="rId4" Type="http://schemas.openxmlformats.org/officeDocument/2006/relationships/image" Target="../media/image8.png" /><Relationship Id="rId5" Type="http://schemas.openxmlformats.org/officeDocument/2006/relationships/image" Target="../media/image9.svg" /><Relationship Id="rId6" Type="http://schemas.openxmlformats.org/officeDocument/2006/relationships/image" Target="../media/image10.png" /><Relationship Id="rId7" Type="http://schemas.openxmlformats.org/officeDocument/2006/relationships/tags" Target="../tags/tag1.xml" /><Relationship Id="rId8" Type="http://schemas.openxmlformats.org/officeDocument/2006/relationships/tags" Target="../tags/tag2.xml" /><Relationship Id="rId9" Type="http://schemas.openxmlformats.org/officeDocument/2006/relationships/tags" Target="../tags/tag3.xml" /></Relationships>
</file>

<file path=ppt/slides/slide1.xml><?xml version="1.0" encoding="utf-8"?>
<p:sld xmlns:p="http://schemas.openxmlformats.org/presentationml/2006/main" xmlns:a="http://schemas.openxmlformats.org/drawingml/2006/main" xmlns:a14="http://schemas.microsoft.com/office/drawing/2010/main" xmlns:m="http://schemas.openxmlformats.org/officeDocument/2006/math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r="http://schemas.openxmlformats.org/officeDocument/2006/relationships" xmlns:w="http://schemas.openxmlformats.org/wordprocessingml/2006/main" xmlns:wp="http://schemas.openxmlformats.org/drawingml/2006/wordprocessingDrawing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val="0"/>
              </a:ext>
            </a:extLst>
          </a:blip>
          <a:stretch>
            <a:fillRect/>
          </a:stretch>
        </p:blipFill>
        <p:spPr>
          <a:xfrm>
            <a:off x="0" y="6096"/>
            <a:ext cx="12192000" cy="6851904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0" y="0"/>
            <a:ext cx="12192000" cy="1143000"/>
          </a:xfrm>
          <a:prstGeom prst="rect">
            <a:avLst/>
          </a:prstGeom>
          <a:solidFill>
            <a:srgbClr val="3F48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9pPr>
          </a:lstStyle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altLang="en-US" b="0" baseline="0" cap="none" i="0" kern="1200" kumimoji="0" lang="zh-CN" noProof="0" normalizeH="0" spc="0" strike="noStrike" sz="1800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charset="-122" panose="00000500000000000000" pitchFamily="2" typeface="印品黑体"/>
              <a:ea charset="-122" panose="00000500000000000000" pitchFamily="2" typeface="印品黑体"/>
              <a:cs typeface="+mn-cs"/>
              <a:sym charset="-122" panose="00000500000000000000" pitchFamily="2" typeface="印品黑体"/>
            </a:endParaRPr>
          </a:p>
        </p:txBody>
      </p:sp>
      <p:sp>
        <p:nvSpPr>
          <p:cNvPr id="4" name="文本框 89"/>
          <p:cNvSpPr txBox="1">
            <a:spLocks noChangeArrowheads="1"/>
          </p:cNvSpPr>
          <p:nvPr/>
        </p:nvSpPr>
        <p:spPr bwMode="auto">
          <a:xfrm>
            <a:off x="1377448" y="206245"/>
            <a:ext cx="4718547" cy="518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>
                <a:solidFill>
                  <a:srgbClr val="FFFFFF"/>
                </a:solidFill>
              </a14:hiddenFill>
            </a:ext>
            <a:ext uri="{91240B29-F687-4F45-9708-019B960494DF}">
              <a14:hiddenLine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1pPr>
            <a:lvl2pPr algn="l" defTabSz="914400" eaLnBrk="1" hangingPunct="1" indent="-285750" latinLnBrk="0" marL="74295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2pPr>
            <a:lvl3pPr algn="l" defTabSz="914400" eaLnBrk="1" hangingPunct="1" indent="-228600" latinLnBrk="0" marL="11430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3pPr>
            <a:lvl4pPr algn="l" defTabSz="914400" eaLnBrk="1" hangingPunct="1" indent="-228600" latinLnBrk="0" marL="16002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4pPr>
            <a:lvl5pPr algn="l" defTabSz="914400" eaLnBrk="1" hangingPunct="1" indent="-228600" latinLnBrk="0" marL="20574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5pPr>
            <a:lvl6pPr algn="l" defTabSz="914400" eaLnBrk="1" fontAlgn="base" hangingPunct="1" indent="-228600" latinLnBrk="0" marL="25146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6pPr>
            <a:lvl7pPr algn="l" defTabSz="914400" eaLnBrk="1" fontAlgn="base" hangingPunct="1" indent="-228600" latinLnBrk="0" marL="29718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7pPr>
            <a:lvl8pPr algn="l" defTabSz="914400" eaLnBrk="1" fontAlgn="base" hangingPunct="1" indent="-228600" latinLnBrk="0" marL="34290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8pPr>
            <a:lvl9pPr algn="l" defTabSz="914400" eaLnBrk="1" fontAlgn="base" hangingPunct="1" indent="-228600" latinLnBrk="0" marL="38862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9pPr>
          </a:lstStyle>
          <a:p>
            <a:pPr algn="ctr">
              <a:spcBef>
                <a:spcPct val="0"/>
              </a:spcBef>
              <a:spcAft>
                <a:spcPct val="0"/>
              </a:spcAft>
            </a:pPr>
            <a:r>
              <a:rPr sz="2800">
                <a:solidFill>
                  <a:srgbClr val="FFFFFF"/>
                </a:solidFill>
                <a:latin charset="-122" panose="00000500000000000000" pitchFamily="2" typeface="印品黑体"/>
              </a:rPr>
              <a:t>模板文字模板文字...</a:t>
            </a:r>
          </a:p>
        </p:txBody>
      </p:sp>
      <p:sp>
        <p:nvSpPr>
          <p:cNvPr id="5" name="矩形 4"/>
          <p:cNvSpPr/>
          <p:nvPr/>
        </p:nvSpPr>
        <p:spPr>
          <a:xfrm>
            <a:off x="1489690" y="647699"/>
            <a:ext cx="3691014" cy="3352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>
                <a:solidFill>
                  <a:srgbClr val="FFFFFF"/>
                </a:solidFill>
              </a14:hiddenFill>
            </a:ext>
            <a:ext uri="{91240B29-F687-4F45-9708-019B960494DF}">
              <a14:hiddenLine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/>
            <a:r>
              <a:rPr sz="1600">
                <a:solidFill>
                  <a:srgbClr val="FFFFFF"/>
                </a:solidFill>
                <a:latin charset="-122" panose="00000500000000000000" pitchFamily="2" typeface="印品黑体"/>
              </a:rPr>
              <a:t>模板文字模板文字...</a:t>
            </a:r>
          </a:p>
        </p:txBody>
      </p:sp>
      <p:cxnSp>
        <p:nvCxnSpPr>
          <p:cNvPr id="6" name="直接连接符 5"/>
          <p:cNvCxnSpPr/>
          <p:nvPr/>
        </p:nvCxnSpPr>
        <p:spPr>
          <a:xfrm flipH="1">
            <a:off x="1260585" y="144166"/>
            <a:ext cx="0" cy="836105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descr="警告" id="12" name="图形 11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0071" y="274471"/>
            <a:ext cx="705800" cy="705800"/>
          </a:xfrm>
          <a:prstGeom prst="rect">
            <a:avLst/>
          </a:prstGeom>
        </p:spPr>
      </p:pic>
      <p:grpSp>
        <p:nvGrpSpPr>
          <p:cNvPr id="13" name="组合 12"/>
          <p:cNvGrpSpPr/>
          <p:nvPr/>
        </p:nvGrpSpPr>
        <p:grpSpPr>
          <a:xfrm>
            <a:off x="703238" y="1746236"/>
            <a:ext cx="10596978" cy="1727200"/>
            <a:chOff x="725010" y="1587643"/>
            <a:chExt cx="10596978" cy="1727200"/>
          </a:xfrm>
        </p:grpSpPr>
        <p:pic>
          <p:nvPicPr>
            <p:cNvPr descr="cb331879e70857d067891a6181f6b6d7" id="14" name="图片占位符 17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6"/>
            <a:srcRect b="16676" t="16676"/>
            <a:stretch>
              <a:fillRect/>
            </a:stretch>
          </p:blipFill>
          <p:spPr>
            <a:xfrm>
              <a:off x="725010" y="1587643"/>
              <a:ext cx="1727200" cy="1727200"/>
            </a:xfrm>
            <a:custGeom>
              <a:gdLst>
                <a:gd fmla="*/ 0 w 1524000" name="connisteX0"/>
                <a:gd fmla="*/ 762000 h 1524000" name="connsiteY0"/>
                <a:gd fmla="*/ 762000 w 1524000" name="connisteX1"/>
                <a:gd fmla="*/ 0 h 1524000" name="connsiteY1"/>
                <a:gd fmla="*/ 762000 w 1524000" name="connisteX2"/>
                <a:gd fmla="*/ 0 h 1524000" name="connsiteY2"/>
                <a:gd fmla="*/ 1524000 w 1524000" name="connisteX3"/>
                <a:gd fmla="*/ 762000 h 1524000" name="connsiteY3"/>
                <a:gd fmla="*/ 1524000 w 1524000" name="connisteX4"/>
                <a:gd fmla="*/ 762000 h 1524000" name="connsiteY4"/>
                <a:gd fmla="*/ 762000 w 1524000" name="connisteX5"/>
                <a:gd fmla="*/ 1524000 h 1524000" name="connsiteY5"/>
                <a:gd fmla="*/ 762000 w 1524000" name="connisteX6"/>
                <a:gd fmla="*/ 1524000 h 1524000" name="connsiteY6"/>
                <a:gd fmla="*/ 0 w 1524000" name="connisteX7"/>
                <a:gd fmla="*/ 762000 h 1524000" name="connsiteY7"/>
                <a:gd fmla="*/ 0 w 1524000" name="connisteX8"/>
                <a:gd fmla="*/ 762000 h 1524000" name="connsiteY8"/>
              </a:gdLst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b="0" l="0" r="0" t="0"/>
              <a:pathLst>
                <a:path h="1524000" w="1524000">
                  <a:moveTo>
                    <a:pt x="0" y="762000"/>
                  </a:moveTo>
                  <a:cubicBezTo>
                    <a:pt x="0" y="341159"/>
                    <a:pt x="341159" y="0"/>
                    <a:pt x="762000" y="0"/>
                  </a:cubicBezTo>
                  <a:lnTo>
                    <a:pt x="762000" y="0"/>
                  </a:lnTo>
                  <a:cubicBezTo>
                    <a:pt x="1182841" y="0"/>
                    <a:pt x="1524000" y="341159"/>
                    <a:pt x="1524000" y="762000"/>
                  </a:cubicBezTo>
                  <a:lnTo>
                    <a:pt x="1524000" y="762000"/>
                  </a:lnTo>
                  <a:cubicBezTo>
                    <a:pt x="1524000" y="1182841"/>
                    <a:pt x="1182841" y="1524000"/>
                    <a:pt x="762000" y="1524000"/>
                  </a:cubicBezTo>
                  <a:lnTo>
                    <a:pt x="762000" y="1524000"/>
                  </a:lnTo>
                  <a:cubicBezTo>
                    <a:pt x="341159" y="1524000"/>
                    <a:pt x="0" y="1182841"/>
                    <a:pt x="0" y="762000"/>
                  </a:cubicBezTo>
                  <a:lnTo>
                    <a:pt x="0" y="762000"/>
                  </a:lnTo>
                  <a:close/>
                </a:path>
              </a:pathLst>
            </a:custGeom>
          </p:spPr>
        </p:pic>
        <p:sp>
          <p:nvSpPr>
            <p:cNvPr id="15" name="文本占位符 4"/>
            <p:cNvSpPr txBox="1"/>
            <p:nvPr>
              <p:custDataLst>
                <p:tags r:id="rId8"/>
              </p:custDataLst>
            </p:nvPr>
          </p:nvSpPr>
          <p:spPr>
            <a:xfrm>
              <a:off x="2838388" y="1587643"/>
              <a:ext cx="8483600" cy="406400"/>
            </a:xfrm>
            <a:prstGeom prst="rect">
              <a:avLst/>
            </a:prstGeom>
          </p:spPr>
          <p:txBody>
            <a:bodyPr/>
            <a:lstStyle>
              <a:defPPr>
                <a:defRPr lang="zh-CN"/>
              </a:defPPr>
              <a:lvl1pPr algn="l" defTabSz="914400" eaLnBrk="1" hangingPunct="1" indent="-228600" latinLnBrk="0" marL="228600" rtl="0">
                <a:lnSpc>
                  <a:spcPct val="90000"/>
                </a:lnSpc>
                <a:spcBef>
                  <a:spcPts val="1000"/>
                </a:spcBef>
                <a:buFont charset="0" pitchFamily="34" typeface="Arial"/>
                <a:buChar char="•"/>
                <a:defRPr kern="1200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indent="-228600" latinLnBrk="0" marL="6858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24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indent="-228600" latinLnBrk="0" marL="11430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indent="-228600" latinLnBrk="0" marL="16002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indent="-228600" latinLnBrk="0" marL="20574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indent="-228600" latinLnBrk="0" marL="25146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indent="-228600" latinLnBrk="0" marL="29718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indent="-228600" latinLnBrk="0" marL="34290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indent="-228600" latinLnBrk="0" marL="38862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sz="2000">
                  <a:solidFill>
                    <a:srgbClr val="C00000"/>
                  </a:solidFill>
                  <a:latin charset="-122" panose="020b0503020204020204" pitchFamily="34" typeface="微软雅黑"/>
                </a:rPr>
                <a:t>模板文字模板文字...</a:t>
              </a:r>
            </a:p>
          </p:txBody>
        </p:sp>
      </p:grpSp>
      <p:sp>
        <p:nvSpPr>
          <p:cNvPr id="16" name="文本占位符 5"/>
          <p:cNvSpPr txBox="1"/>
          <p:nvPr>
            <p:custDataLst>
              <p:tags r:id="rId9"/>
            </p:custDataLst>
          </p:nvPr>
        </p:nvSpPr>
        <p:spPr>
          <a:xfrm>
            <a:off x="2816616" y="2119858"/>
            <a:ext cx="8483600" cy="1353578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defTabSz="914400" eaLnBrk="1" hangingPunct="1" indent="-228600" latinLnBrk="0" marL="228600" rtl="0">
              <a:lnSpc>
                <a:spcPct val="90000"/>
              </a:lnSpc>
              <a:spcBef>
                <a:spcPts val="1000"/>
              </a:spcBef>
              <a:buFont charset="0" pitchFamily="34" typeface="Arial"/>
              <a:buChar char="•"/>
              <a:defRPr kern="1200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indent="-228600" latinLnBrk="0" marL="685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indent="-228600" latinLnBrk="0" marL="1143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indent="-228600" latinLnBrk="0" marL="1600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indent="-228600" latinLnBrk="0" marL="20574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</a:pPr>
            <a:r>
              <a:rPr sz="1800"/>
              <a:t>模板文字模板文字...</a:t>
            </a:r>
          </a:p>
        </p:txBody>
      </p:sp>
      <p:grpSp>
        <p:nvGrpSpPr>
          <p:cNvPr id="17" name="组合 16"/>
          <p:cNvGrpSpPr/>
          <p:nvPr/>
        </p:nvGrpSpPr>
        <p:grpSpPr>
          <a:xfrm>
            <a:off x="703238" y="3861462"/>
            <a:ext cx="10596978" cy="1727200"/>
            <a:chOff x="725010" y="3702869"/>
            <a:chExt cx="10596978" cy="1727200"/>
          </a:xfrm>
        </p:grpSpPr>
        <p:pic>
          <p:nvPicPr>
            <p:cNvPr descr="5f1f73f2a0a5aa8458d78ed521a81598" id="18" name="图片占位符 18"/>
            <p:cNvPicPr>
              <a:picLocks noChangeAspect="1"/>
            </p:cNvPicPr>
            <p:nvPr>
              <p:custDataLst>
                <p:tags r:id="rId10"/>
              </p:custDataLst>
            </p:nvPr>
          </p:nvPicPr>
          <p:blipFill>
            <a:blip r:embed="rId6"/>
            <a:srcRect l="16676" r="16676"/>
            <a:stretch>
              <a:fillRect/>
            </a:stretch>
          </p:blipFill>
          <p:spPr>
            <a:xfrm>
              <a:off x="725010" y="3702869"/>
              <a:ext cx="1727200" cy="1727200"/>
            </a:xfrm>
            <a:custGeom>
              <a:gdLst>
                <a:gd fmla="*/ 0 w 1524000" name="connisteX0"/>
                <a:gd fmla="*/ 762000 h 1524000" name="connsiteY0"/>
                <a:gd fmla="*/ 762000 w 1524000" name="connisteX1"/>
                <a:gd fmla="*/ 0 h 1524000" name="connsiteY1"/>
                <a:gd fmla="*/ 762000 w 1524000" name="connisteX2"/>
                <a:gd fmla="*/ 0 h 1524000" name="connsiteY2"/>
                <a:gd fmla="*/ 1524000 w 1524000" name="connisteX3"/>
                <a:gd fmla="*/ 762000 h 1524000" name="connsiteY3"/>
                <a:gd fmla="*/ 1524000 w 1524000" name="connisteX4"/>
                <a:gd fmla="*/ 762000 h 1524000" name="connsiteY4"/>
                <a:gd fmla="*/ 762000 w 1524000" name="connisteX5"/>
                <a:gd fmla="*/ 1524000 h 1524000" name="connsiteY5"/>
                <a:gd fmla="*/ 762000 w 1524000" name="connisteX6"/>
                <a:gd fmla="*/ 1524000 h 1524000" name="connsiteY6"/>
                <a:gd fmla="*/ 0 w 1524000" name="connisteX7"/>
                <a:gd fmla="*/ 762000 h 1524000" name="connsiteY7"/>
                <a:gd fmla="*/ 0 w 1524000" name="connisteX8"/>
                <a:gd fmla="*/ 762000 h 1524000" name="connsiteY8"/>
              </a:gdLst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</a:cxnLst>
              <a:rect b="0" l="0" r="0" t="0"/>
              <a:pathLst>
                <a:path h="1524000" w="1524000">
                  <a:moveTo>
                    <a:pt x="0" y="762000"/>
                  </a:moveTo>
                  <a:cubicBezTo>
                    <a:pt x="0" y="341159"/>
                    <a:pt x="341159" y="0"/>
                    <a:pt x="762000" y="0"/>
                  </a:cubicBezTo>
                  <a:lnTo>
                    <a:pt x="762000" y="0"/>
                  </a:lnTo>
                  <a:cubicBezTo>
                    <a:pt x="1182841" y="0"/>
                    <a:pt x="1524000" y="341159"/>
                    <a:pt x="1524000" y="762000"/>
                  </a:cubicBezTo>
                  <a:lnTo>
                    <a:pt x="1524000" y="762000"/>
                  </a:lnTo>
                  <a:cubicBezTo>
                    <a:pt x="1524000" y="1182841"/>
                    <a:pt x="1182841" y="1524000"/>
                    <a:pt x="762000" y="1524000"/>
                  </a:cubicBezTo>
                  <a:lnTo>
                    <a:pt x="762000" y="1524000"/>
                  </a:lnTo>
                  <a:cubicBezTo>
                    <a:pt x="341159" y="1524000"/>
                    <a:pt x="0" y="1182841"/>
                    <a:pt x="0" y="762000"/>
                  </a:cubicBezTo>
                  <a:lnTo>
                    <a:pt x="0" y="762000"/>
                  </a:lnTo>
                  <a:close/>
                </a:path>
              </a:pathLst>
            </a:custGeom>
          </p:spPr>
        </p:pic>
        <p:sp>
          <p:nvSpPr>
            <p:cNvPr id="19" name="文本占位符 8"/>
            <p:cNvSpPr txBox="1"/>
            <p:nvPr>
              <p:custDataLst>
                <p:tags r:id="rId11"/>
              </p:custDataLst>
            </p:nvPr>
          </p:nvSpPr>
          <p:spPr>
            <a:xfrm>
              <a:off x="2838388" y="3795133"/>
              <a:ext cx="8483600" cy="406400"/>
            </a:xfrm>
            <a:prstGeom prst="rect">
              <a:avLst/>
            </a:prstGeom>
          </p:spPr>
          <p:txBody>
            <a:bodyPr/>
            <a:lstStyle>
              <a:defPPr>
                <a:defRPr lang="zh-CN"/>
              </a:defPPr>
              <a:lvl1pPr algn="l" defTabSz="914400" eaLnBrk="1" hangingPunct="1" indent="-228600" latinLnBrk="0" marL="228600" rtl="0">
                <a:lnSpc>
                  <a:spcPct val="90000"/>
                </a:lnSpc>
                <a:spcBef>
                  <a:spcPts val="1000"/>
                </a:spcBef>
                <a:buFont charset="0" pitchFamily="34" typeface="Arial"/>
                <a:buChar char="•"/>
                <a:defRPr kern="1200" sz="2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algn="l" defTabSz="914400" eaLnBrk="1" hangingPunct="1" indent="-228600" latinLnBrk="0" marL="6858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24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algn="l" defTabSz="914400" eaLnBrk="1" hangingPunct="1" indent="-228600" latinLnBrk="0" marL="11430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20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algn="l" defTabSz="914400" eaLnBrk="1" hangingPunct="1" indent="-228600" latinLnBrk="0" marL="16002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algn="l" defTabSz="914400" eaLnBrk="1" hangingPunct="1" indent="-228600" latinLnBrk="0" marL="20574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algn="l" defTabSz="914400" eaLnBrk="1" hangingPunct="1" indent="-228600" latinLnBrk="0" marL="25146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indent="-228600" latinLnBrk="0" marL="29718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indent="-228600" latinLnBrk="0" marL="34290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indent="-228600" latinLnBrk="0" marL="38862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sz="2000">
                  <a:solidFill>
                    <a:srgbClr val="C00000"/>
                  </a:solidFill>
                  <a:latin charset="-122" panose="020b0503020204020204" pitchFamily="34" typeface="微软雅黑"/>
                </a:rPr>
                <a:t>模板文字模板文字...</a:t>
              </a:r>
            </a:p>
          </p:txBody>
        </p:sp>
      </p:grpSp>
      <p:sp>
        <p:nvSpPr>
          <p:cNvPr id="20" name="文本占位符 9"/>
          <p:cNvSpPr txBox="1"/>
          <p:nvPr>
            <p:custDataLst>
              <p:tags r:id="rId12"/>
            </p:custDataLst>
          </p:nvPr>
        </p:nvSpPr>
        <p:spPr>
          <a:xfrm>
            <a:off x="2816616" y="4374530"/>
            <a:ext cx="8483600" cy="1320800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algn="l" defTabSz="914400" eaLnBrk="1" hangingPunct="1" indent="-228600" latinLnBrk="0" marL="228600" rtl="0">
              <a:lnSpc>
                <a:spcPct val="90000"/>
              </a:lnSpc>
              <a:spcBef>
                <a:spcPts val="1000"/>
              </a:spcBef>
              <a:buFont charset="0" pitchFamily="34" typeface="Arial"/>
              <a:buChar char="•"/>
              <a:defRPr kern="1200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indent="-228600" latinLnBrk="0" marL="685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indent="-228600" latinLnBrk="0" marL="1143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indent="-228600" latinLnBrk="0" marL="1600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indent="-228600" latinLnBrk="0" marL="20574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ct val="0"/>
              </a:spcBef>
            </a:pPr>
            <a:r>
              <a:rPr sz="1800"/>
              <a:t>模板文字模板文字...</a:t>
            </a:r>
          </a:p>
        </p:txBody>
      </p:sp>
    </p:spTree>
  </p:cSld>
  <p:clrMapOvr>
    <a:masterClrMapping/>
  </p:clrMapOvr>
  <p:transition/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 nodeType="clickPar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7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fill="hold" id="9" nodeType="afterEffect" presetClass="entr" presetID="2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dur="500" id="1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fill="hold" grpId="0" id="13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15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17" nodeType="afterEffect" presetClass="entr" presetID="41" presetSubtype="0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9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1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2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dur="500" id="23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4" nodeType="clickPar">
                      <p:stCondLst>
                        <p:cond delay="indefinite"/>
                      </p:stCondLst>
                      <p:childTnLst>
                        <p:par>
                          <p:cTn fill="hold" id="25">
                            <p:stCondLst>
                              <p:cond delay="0"/>
                            </p:stCondLst>
                            <p:childTnLst>
                              <p:par>
                                <p:cTn fill="hold" id="26" nodeType="click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28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9" nodeType="clickPar">
                      <p:stCondLst>
                        <p:cond delay="indefinite"/>
                      </p:stCondLst>
                      <p:childTnLst>
                        <p:par>
                          <p:cTn fill="hold" id="3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31" nodeType="click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33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4" nodeType="clickPar">
                      <p:stCondLst>
                        <p:cond delay="indefinite"/>
                      </p:stCondLst>
                      <p:childTnLst>
                        <p:par>
                          <p:cTn fill="hold" id="35">
                            <p:stCondLst>
                              <p:cond delay="0"/>
                            </p:stCondLst>
                            <p:childTnLst>
                              <p:par>
                                <p:cTn fill="hold" id="36" nodeType="click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38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9" nodeType="clickPar">
                      <p:stCondLst>
                        <p:cond delay="indefinite"/>
                      </p:stCondLst>
                      <p:childTnLst>
                        <p:par>
                          <p:cTn fill="hold" id="4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41" nodeType="click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4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43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animBg="1" grpId="0" spid="3"/>
      <p:bldP grpId="0" spid="4"/>
      <p:bldP grpId="0" spid="5"/>
      <p:bldP grpId="0" spid="16"/>
      <p:bldP grpId="0" spid="20"/>
    </p:bldLst>
  </p:timing>
</p:sld>
</file>

<file path=ppt/tags/tag1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TYPE" val="l_h_d"/>
  <p:tag name="MH_PIC_SOURCE_TYPE" val="generate_slide_ai*{&quot;ai_type&quot;:&quot;generate_ppt&quot;,&quot;id&quot;:&quot;VCG41N536092055&quot;}*auto_galley_ai_*1762326556049_20.178_29018ffef74a-slide-5"/>
</p:tagLst>
</file>

<file path=ppt/tags/tag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PRESET_TEXT" val="单击此处添加项标题"/>
  <p:tag name="KSO_WM_UNIT_TYPE" val="l_h_a"/>
</p:tagLst>
</file>

<file path=ppt/tags/tag3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PRESET_TEXT" val="单击此处添加项正文"/>
  <p:tag name="KSO_WM_UNIT_TYPE" val="l_h_f"/>
</p:tagLst>
</file>

<file path=ppt/tags/tag4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TYPE" val="l_h_d"/>
  <p:tag name="MH_PIC_SOURCE_TYPE" val="generate_slide_ai*{&quot;ai_type&quot;:&quot;generate_ppt&quot;,&quot;id&quot;:&quot;VCG41N636377394&quot;}*auto_galley_ai_*1762326556049_20.178_29018ffef74a-slide-5"/>
</p:tagLst>
</file>

<file path=ppt/tags/tag5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PRESET_TEXT" val="单击此处添加项标题"/>
  <p:tag name="KSO_WM_UNIT_TYPE" val="l_h_a"/>
</p:tagLst>
</file>

<file path=ppt/tags/tag6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2_1"/>
  <p:tag name="KSO_WM_UNIT_PRESET_TEXT" val="单击此处添加项正文"/>
  <p:tag name="KSO_WM_UNIT_TYPE" val="l_h_f"/>
</p:tagLst>
</file>

<file path=ppt/tags/tag7.xml><?xml version="1.0" encoding="utf-8"?>
<p:tagLst xmlns:p="http://schemas.openxmlformats.org/presentationml/2006/main">
  <p:tag name="AS_OS" val="Mac OS X 15.6.1"/>
  <p:tag name="AS_RELEASE_DATE" val="2025.11.30"/>
  <p:tag name="AS_TITLE" val="Aspose.Slides for Java"/>
  <p:tag name="AS_VERSION" val="25.11"/>
</p:tagLst>
</file>

<file path=ppt/theme/theme1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微软雅黑"/>
        <a:cs typeface="Arial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微软雅黑"/>
        <a:cs typeface="Arial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r="http://schemas.openxmlformats.org/officeDocument/2006/relationships"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等线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:vt="http://schemas.openxmlformats.org/officeDocument/2006/docPropsVTypes" xmlns="http://schemas.openxmlformats.org/officeDocument/2006/extended-properties">
  <Company/>
  <PresentationFormat>On-screen Show (4:3)</PresentationFormat>
  <Paragraphs>6</Paragraphs>
  <Slides>1</Slides>
  <Notes>1</Notes>
  <TotalTime>1</TotalTime>
  <HiddenSlides>0</HiddenSlides>
  <MMClips>0</MMClips>
  <ScaleCrop>0</ScaleCrop>
  <HeadingPairs>
    <vt:vector baseType="variant" size="6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baseType="lpstr" size="9">
      <vt:lpstr>Arial</vt:lpstr>
      <vt:lpstr>Calibri</vt:lpstr>
      <vt:lpstr>微软雅黑</vt:lpstr>
      <vt:lpstr>等线 Light</vt:lpstr>
      <vt:lpstr>等线</vt:lpstr>
      <vt:lpstr>印品黑体</vt:lpstr>
      <vt:lpstr>宋体</vt:lpstr>
      <vt:lpstr>Office Theme</vt:lpstr>
      <vt:lpstr>PowerPoint Presentation</vt:lpstr>
    </vt:vector>
  </TitlesOfParts>
  <LinksUpToDate>0</LinksUpToDate>
  <SharedDoc>0</SharedDoc>
  <HyperlinksChanged>0</HyperlinksChanged>
  <Application>Aspose.Slides for Java</Application>
  <AppVersion>25.1100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cp:revision>1</cp:revision>
  <cp:lastPrinted>2025-12-08T10:05:30.290</cp:lastPrinted>
  <dcterms:created xsi:type="dcterms:W3CDTF">2025-12-08T02:05:30Z</dcterms:created>
  <dcterms:modified xsi:type="dcterms:W3CDTF">2025-12-08T02:05:34Z</dcterms:modified>
</cp:coreProperties>
</file>

<file path=docProps/thumbnail.jpeg>
</file>